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F9543-9D51-B499-19D8-C4E7B84CA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B95EF-5D28-5BAA-7637-83F34E8B7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5204F-7F58-BB80-74D5-A0921269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D323-8568-4E74-A30D-E816E3F3BF6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2FD43-DECC-D20D-3AC1-A7BE38E7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E402E-A3D1-A876-7EE8-748C3C06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7DB-6087-4234-8097-1C6500E72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04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A1D6-CCB4-90B9-B539-125689C4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03976-6478-3CD2-2AD8-3BED21910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3D9AF-8975-3EBB-2998-C9F8B40F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D323-8568-4E74-A30D-E816E3F3BF6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3A1C9-922B-B538-C212-A176B8B3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B2DEE-3C5C-2F3B-70B9-39FA2307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7DB-6087-4234-8097-1C6500E72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5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10FAB6-2A78-E3D5-B04B-95A257478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8514E-78D3-B62A-8AE7-71D2251FC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2B93C-2E1D-9668-48DA-F3029352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D323-8568-4E74-A30D-E816E3F3BF6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9F8C2-067E-5AC6-20D6-1D7D1D25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92BD8-6FA8-AE19-0215-5B1E77BA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7DB-6087-4234-8097-1C6500E72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7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048F-06B9-A7E0-15D3-56D33DC2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2C9DA-7956-4518-5929-1712E7AB9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BAED1-F3FA-2BDB-72BF-4E67B5A05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D323-8568-4E74-A30D-E816E3F3BF6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67938-4EF3-8E26-7017-DEE2888E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69C3E-CC91-1467-EB1F-02EDE839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7DB-6087-4234-8097-1C6500E72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2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DAC7-E8FF-DA6D-2470-BB99835C4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85322-A0F9-3F78-78C5-BEBF62FE0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B4A66-8989-56DA-9BFF-24F2CEEF3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D323-8568-4E74-A30D-E816E3F3BF6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A8FC5-41E3-1378-9D29-FE7478B2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11203-9E14-2BD1-461D-FD516A53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7DB-6087-4234-8097-1C6500E72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58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BB31-C18B-BC51-E3F8-A2282DA2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648B-EA0E-3CFE-C7A7-3BB58682B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77E8C-2548-20AC-4D3E-F7B4920D0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41C7-59D3-4890-9376-942809CA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D323-8568-4E74-A30D-E816E3F3BF6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72D4E-7833-E2C4-568B-795948F2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A08AC-C9BA-C3B8-A9A2-39E8C4C8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7DB-6087-4234-8097-1C6500E72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09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8118-D24F-BBB7-A589-83A55BEB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6C749-94C6-6DE8-4048-5133878A1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0E524-E95B-93CA-918A-6582060BF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BB542-A3B7-5D0C-22E7-6F74428D2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F6F46-7D6A-C1DC-D7E6-1B1AC8010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90E98-AD6F-C95C-FBC3-3384CE3B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D323-8568-4E74-A30D-E816E3F3BF6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95804-61F2-6772-DEAB-C84B0B00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E6A553-0888-F843-8AF6-3F08A08D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7DB-6087-4234-8097-1C6500E72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0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F0A4-0028-DD4A-5132-26A1FFE4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55079-E55F-65AC-173B-E1F0DFD6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D323-8568-4E74-A30D-E816E3F3BF6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B4B7C-1704-0BB7-B6D6-DC8CEBE3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C6C6B-B3B6-3DEE-7CD3-66CBE2E6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7DB-6087-4234-8097-1C6500E72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82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4FA70-F9B6-C38B-7937-0261B0DF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D323-8568-4E74-A30D-E816E3F3BF6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9F98A-CF90-184C-6600-7B989092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B736D-6235-695E-9004-03DA968F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7DB-6087-4234-8097-1C6500E72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30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B8E1-93E2-3553-73EB-FF86118A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44812-3B4D-62C5-67DD-9AC274060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B532A-0FB7-12B5-3CDB-FF763589B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81886-AE4C-CA0C-8CEA-BB35F3836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D323-8568-4E74-A30D-E816E3F3BF6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B1D2E-F237-5ACE-0F15-FA65649D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D1429-3DD9-5BA5-59CA-11E066B8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7DB-6087-4234-8097-1C6500E72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46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67DA-77EB-B042-016E-CCBA1292F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FFE226-E8BA-214B-7EC0-FA289813E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E72E6-66F3-103A-7424-3C1AAB401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8EF11-22AE-D4D9-48A3-E5931DCF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D323-8568-4E74-A30D-E816E3F3BF6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3F697-4D5B-EF51-A649-E6A2F774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72EF0-778A-854E-49A5-247424CB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F7DB-6087-4234-8097-1C6500E72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9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25E50E-D209-C34D-04BA-09EE9E3C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10DD0-0254-3731-AD2D-B43060AFF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9C316-0FFC-EF5F-B71E-AD6586551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53D323-8568-4E74-A30D-E816E3F3BF6A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6CD20-DA59-5AB6-778B-DC6E4A97F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DB342-31EB-89D7-E12D-2C49CFDD0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F2F7DB-6087-4234-8097-1C6500E72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62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>
            <a:extLst>
              <a:ext uri="{FF2B5EF4-FFF2-40B4-BE49-F238E27FC236}">
                <a16:creationId xmlns:a16="http://schemas.microsoft.com/office/drawing/2014/main" id="{9263EA5F-919B-000B-BCF6-8BBB6D5C2EE5}"/>
              </a:ext>
            </a:extLst>
          </p:cNvPr>
          <p:cNvSpPr/>
          <p:nvPr/>
        </p:nvSpPr>
        <p:spPr>
          <a:xfrm>
            <a:off x="1210411" y="42958"/>
            <a:ext cx="8246572" cy="6815041"/>
          </a:xfrm>
          <a:prstGeom prst="pent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791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Samantha Haynes</dc:creator>
  <cp:lastModifiedBy>Samantha Haynes</cp:lastModifiedBy>
  <cp:revision>1</cp:revision>
  <dcterms:created xsi:type="dcterms:W3CDTF">2024-09-13T09:53:09Z</dcterms:created>
  <dcterms:modified xsi:type="dcterms:W3CDTF">2024-09-13T09:58:59Z</dcterms:modified>
</cp:coreProperties>
</file>